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47A3-58A0-463A-886E-5EA5361918B6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DE33-1756-4F4B-9906-B0EC003DD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6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47A3-58A0-463A-886E-5EA5361918B6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DE33-1756-4F4B-9906-B0EC003DD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32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47A3-58A0-463A-886E-5EA5361918B6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DE33-1756-4F4B-9906-B0EC003DD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8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47A3-58A0-463A-886E-5EA5361918B6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DE33-1756-4F4B-9906-B0EC003DD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47A3-58A0-463A-886E-5EA5361918B6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DE33-1756-4F4B-9906-B0EC003DD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08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47A3-58A0-463A-886E-5EA5361918B6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DE33-1756-4F4B-9906-B0EC003DD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1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47A3-58A0-463A-886E-5EA5361918B6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DE33-1756-4F4B-9906-B0EC003DD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93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47A3-58A0-463A-886E-5EA5361918B6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DE33-1756-4F4B-9906-B0EC003DD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80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47A3-58A0-463A-886E-5EA5361918B6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DE33-1756-4F4B-9906-B0EC003DD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13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47A3-58A0-463A-886E-5EA5361918B6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DE33-1756-4F4B-9906-B0EC003DD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34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47A3-58A0-463A-886E-5EA5361918B6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DE33-1756-4F4B-9906-B0EC003DD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37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547A3-58A0-463A-886E-5EA5361918B6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3DE33-1756-4F4B-9906-B0EC003DD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4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30285" y="170459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Отчет о расходования средств по программе самообложения граждан</a:t>
            </a:r>
            <a:r>
              <a:rPr lang="ru-RU" sz="3600" b="1" i="1" u="sng" dirty="0" smtClean="0">
                <a:solidFill>
                  <a:srgbClr val="0070C0"/>
                </a:solidFill>
              </a:rPr>
              <a:t/>
            </a:r>
            <a:br>
              <a:rPr lang="ru-RU" sz="3600" b="1" i="1" u="sng" dirty="0" smtClean="0">
                <a:solidFill>
                  <a:srgbClr val="0070C0"/>
                </a:solidFill>
              </a:rPr>
            </a:br>
            <a:r>
              <a:rPr lang="tt-RU" sz="3600" b="1" u="sng" dirty="0" smtClean="0">
                <a:solidFill>
                  <a:srgbClr val="0070C0"/>
                </a:solidFill>
              </a:rPr>
              <a:t>за 2022 год</a:t>
            </a:r>
            <a:endParaRPr lang="ru-RU" sz="3600" b="1" u="sng" dirty="0"/>
          </a:p>
        </p:txBody>
      </p:sp>
    </p:spTree>
    <p:extLst>
      <p:ext uri="{BB962C8B-B14F-4D97-AF65-F5344CB8AC3E}">
        <p14:creationId xmlns:p14="http://schemas.microsoft.com/office/powerpoint/2010/main" val="73505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400800" y="552790"/>
            <a:ext cx="4833256" cy="2480696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</a:rPr>
              <a:t>САБАБАШ</a:t>
            </a:r>
            <a:br>
              <a:rPr lang="ru-RU" sz="7200" b="1" dirty="0">
                <a:solidFill>
                  <a:srgbClr val="FF0000"/>
                </a:solidFill>
              </a:rPr>
            </a:br>
            <a:r>
              <a:rPr lang="ru-RU" sz="7200" b="1" dirty="0">
                <a:solidFill>
                  <a:srgbClr val="FF0000"/>
                </a:solidFill>
              </a:rPr>
              <a:t/>
            </a:r>
            <a:br>
              <a:rPr lang="ru-RU" sz="7200" b="1" dirty="0">
                <a:solidFill>
                  <a:srgbClr val="FF0000"/>
                </a:solidFill>
              </a:rPr>
            </a:br>
            <a:r>
              <a:rPr lang="ru-RU" sz="7200" b="1" dirty="0">
                <a:solidFill>
                  <a:srgbClr val="FF0000"/>
                </a:solidFill>
              </a:rPr>
              <a:t>ДО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79886" cy="3363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86" y="3363686"/>
            <a:ext cx="6096000" cy="3494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714"/>
            <a:ext cx="5979886" cy="3494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3574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707086" y="2"/>
            <a:ext cx="2859314" cy="1260475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ПОСЛЕ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986336" cy="3425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5372"/>
            <a:ext cx="5986336" cy="3541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1146631"/>
            <a:ext cx="5950857" cy="571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94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068458" y="449946"/>
            <a:ext cx="4264982" cy="2450647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</a:rPr>
              <a:t>САБАБАШ </a:t>
            </a:r>
            <a:br>
              <a:rPr lang="ru-RU" sz="6600" b="1" dirty="0">
                <a:solidFill>
                  <a:srgbClr val="FF0000"/>
                </a:solidFill>
              </a:rPr>
            </a:br>
            <a:r>
              <a:rPr lang="ru-RU" sz="6600" b="1" dirty="0">
                <a:solidFill>
                  <a:srgbClr val="FF0000"/>
                </a:solidFill>
              </a:rPr>
              <a:t/>
            </a:r>
            <a:br>
              <a:rPr lang="ru-RU" sz="6600" b="1" dirty="0">
                <a:solidFill>
                  <a:srgbClr val="FF0000"/>
                </a:solidFill>
              </a:rPr>
            </a:br>
            <a:r>
              <a:rPr lang="ru-RU" sz="6600" b="1" dirty="0">
                <a:solidFill>
                  <a:srgbClr val="FF0000"/>
                </a:solidFill>
              </a:rPr>
              <a:t>ДО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083503" cy="336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338" y="3367316"/>
            <a:ext cx="6205663" cy="349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7314"/>
            <a:ext cx="6083504" cy="3421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6387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1657" cy="6857999"/>
          </a:xfrm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4586517" y="495753"/>
            <a:ext cx="2706913" cy="85407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ПОСЛЕ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1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505426" y="5495985"/>
            <a:ext cx="5199743" cy="9266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САБАБАШ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8" y="2"/>
            <a:ext cx="6936922" cy="3309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9" y="3426923"/>
            <a:ext cx="6936923" cy="337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7821" y="998086"/>
            <a:ext cx="6853845" cy="480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6613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772" y="1192439"/>
            <a:ext cx="6041571" cy="1391104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</a:rPr>
              <a:t>ЛЕСХОЗ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9742" y="1135744"/>
            <a:ext cx="6858002" cy="4586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3545"/>
            <a:ext cx="7599036" cy="427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728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САБАБАШ  ДО</vt:lpstr>
      <vt:lpstr>ПОСЛЕ</vt:lpstr>
      <vt:lpstr>САБАБАШ   ДО</vt:lpstr>
      <vt:lpstr>ПОСЛЕ</vt:lpstr>
      <vt:lpstr>САБАБАШ</vt:lpstr>
      <vt:lpstr>ЛЕСХОЗ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2023-02-20T07:36:24Z</dcterms:created>
  <dcterms:modified xsi:type="dcterms:W3CDTF">2023-02-20T07:43:46Z</dcterms:modified>
</cp:coreProperties>
</file>